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96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18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26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0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9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7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88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5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37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15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52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AA7D-74C3-41AA-AA3B-CDF49A9F7D2A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468F-CF9D-4AB4-9F77-A768EEFF3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Paja\Desktop\ateliér osazováky\3\prez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1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Paja\Desktop\ateliér osazováky\2\prez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0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Paja\Desktop\ateliér osazováky\2\prez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7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Paja\Desktop\ateliér osazováky\2\prez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5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Paja\Desktop\ateliér osazováky\2\prez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4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9" name="Picture 3" descr="C:\Users\Paja\Desktop\ateliér osazováky\2\prez\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1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Paja\Desktop\ateliér osazováky\2\prez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4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C:\Users\Paja\Desktop\ateliér osazováky\2\prez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5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Paja\Desktop\ateliér osazováky\3\prez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Paja\Desktop\ateliér osazováky\3\prez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1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Paja\Desktop\ateliér osazováky\3\prez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8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Paja\Desktop\ateliér osazováky\3\prez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Paja\Desktop\ateliér osazováky\3\prez\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9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Paja\Desktop\ateliér osazováky\3\prez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9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Paja\Desktop\ateliér osazováky\3\prez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Paja\Desktop\ateliér osazováky\2\prez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13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Předvádění na obrazovce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Paja</dc:creator>
  <cp:lastModifiedBy>Paja</cp:lastModifiedBy>
  <cp:revision>2</cp:revision>
  <dcterms:created xsi:type="dcterms:W3CDTF">2016-04-01T07:16:51Z</dcterms:created>
  <dcterms:modified xsi:type="dcterms:W3CDTF">2016-04-01T07:32:31Z</dcterms:modified>
</cp:coreProperties>
</file>